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66" r:id="rId4"/>
    <p:sldId id="265" r:id="rId5"/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9" autoAdjust="0"/>
    <p:restoredTop sz="90720" autoAdjust="0"/>
  </p:normalViewPr>
  <p:slideViewPr>
    <p:cSldViewPr>
      <p:cViewPr varScale="1">
        <p:scale>
          <a:sx n="148" d="100"/>
          <a:sy n="148" d="100"/>
        </p:scale>
        <p:origin x="207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-2648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B2347B-F371-4B59-992D-BF136017EBD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6FD648-97E3-4403-839A-90BFB34F6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35E72-9B82-4D21-A286-6E78ED3278A3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C295-7663-40B8-9235-1490CABB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</a:t>
            </a:r>
            <a:r>
              <a:rPr lang="en-US" baseline="0" dirty="0" smtClean="0"/>
              <a:t> 8-18-15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6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6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8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5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7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4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7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P_BlueBase_S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3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ason.Kovac@clackamas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_WhiteCoverX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315200" cy="609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Accreditation Update!</a:t>
            </a:r>
            <a:endParaRPr lang="en-US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2018 Ad Hoc Report on recommendations 4 and 5—DONE (Fall 2018)</a:t>
            </a:r>
          </a:p>
          <a:p>
            <a:endParaRPr lang="en-US" sz="2000" dirty="0"/>
          </a:p>
          <a:p>
            <a:r>
              <a:rPr lang="en-US" sz="2000" dirty="0" smtClean="0"/>
              <a:t>2019 Mid-Cycle Report and visit—DONE (April 2019)</a:t>
            </a:r>
          </a:p>
          <a:p>
            <a:endParaRPr lang="en-US" sz="2000" dirty="0" smtClean="0"/>
          </a:p>
          <a:p>
            <a:r>
              <a:rPr lang="en-US" sz="2000" dirty="0" smtClean="0"/>
              <a:t>2019 Ad Hoc Report on recommendations 2 and 3—DONE (April 2019)</a:t>
            </a:r>
          </a:p>
          <a:p>
            <a:endParaRPr lang="en-US" sz="2000" dirty="0"/>
          </a:p>
          <a:p>
            <a:r>
              <a:rPr lang="en-US" sz="2000" dirty="0" smtClean="0"/>
              <a:t>Annual Report (Summer 2019)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168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soon for CCC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lvl="0"/>
            <a:r>
              <a:rPr lang="en-US" sz="2000" dirty="0"/>
              <a:t>Our 2020 annual report will be due on August </a:t>
            </a:r>
            <a:r>
              <a:rPr lang="en-US" sz="2000" dirty="0" smtClean="0"/>
              <a:t>15</a:t>
            </a:r>
            <a:r>
              <a:rPr lang="en-US" sz="2000" baseline="30000" dirty="0" smtClean="0"/>
              <a:t>th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Our 2020 ad hoc report on related instruction is currently due August 15</a:t>
            </a:r>
            <a:r>
              <a:rPr lang="en-US" sz="2000" baseline="30000" dirty="0"/>
              <a:t>th</a:t>
            </a:r>
            <a:r>
              <a:rPr lang="en-US" sz="2000" dirty="0"/>
              <a:t>. 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A </a:t>
            </a:r>
            <a:r>
              <a:rPr lang="en-US" sz="2000" dirty="0"/>
              <a:t>new report will be due in year six (Spring 2022 for CCC), focused on what has historically been Standard 2 (policies, financials, etc.). </a:t>
            </a:r>
            <a:endParaRPr lang="en-US" sz="2000" dirty="0" smtClean="0"/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Our year seven report (written in response to the new standards) will be due Spring 2023. </a:t>
            </a:r>
            <a:endParaRPr lang="en-US" sz="2000" dirty="0" smtClean="0"/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There will no longer be a year 1 report.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8415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changes, region-wide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New standards!</a:t>
            </a:r>
          </a:p>
          <a:p>
            <a:pPr lvl="1"/>
            <a:r>
              <a:rPr lang="en-US" sz="2000" dirty="0" smtClean="0"/>
              <a:t>Take effect January 1, 2020</a:t>
            </a:r>
          </a:p>
          <a:p>
            <a:pPr lvl="1"/>
            <a:r>
              <a:rPr lang="en-US" sz="2000" dirty="0" smtClean="0"/>
              <a:t>“Streamlined”</a:t>
            </a:r>
          </a:p>
          <a:p>
            <a:pPr lvl="1"/>
            <a:r>
              <a:rPr lang="en-US" sz="2000" dirty="0" smtClean="0"/>
              <a:t>Core themes?</a:t>
            </a:r>
          </a:p>
          <a:p>
            <a:pPr lvl="1"/>
            <a:r>
              <a:rPr lang="en-US" sz="2000" dirty="0" smtClean="0"/>
              <a:t>Related instruction?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Accreditation Steering Committee to use years prior to year 7 to connect, consider, recommend.</a:t>
            </a:r>
          </a:p>
        </p:txBody>
      </p:sp>
    </p:spTree>
    <p:extLst>
      <p:ext uri="{BB962C8B-B14F-4D97-AF65-F5344CB8AC3E}">
        <p14:creationId xmlns:p14="http://schemas.microsoft.com/office/powerpoint/2010/main" val="3803486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Questions?</a:t>
            </a:r>
            <a:endParaRPr lang="en-US" sz="2000" dirty="0"/>
          </a:p>
          <a:p>
            <a:pPr marL="0" indent="0" algn="ctr">
              <a:buNone/>
            </a:pPr>
            <a:r>
              <a:rPr lang="en-US" sz="2000" dirty="0" smtClean="0">
                <a:hlinkClick r:id="rId2"/>
              </a:rPr>
              <a:t>jason.Kovac@clackamas.edu</a:t>
            </a:r>
            <a:endParaRPr lang="en-US" sz="2000" dirty="0"/>
          </a:p>
          <a:p>
            <a:pPr marL="0" indent="0" algn="ctr">
              <a:buNone/>
            </a:pPr>
            <a:r>
              <a:rPr lang="en-US" sz="2000" dirty="0" smtClean="0"/>
              <a:t>x3390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93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183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Accreditation Update!</vt:lpstr>
      <vt:lpstr>Recent accomplishments</vt:lpstr>
      <vt:lpstr>Coming soon for CCC</vt:lpstr>
      <vt:lpstr>Other changes, region-wide</vt:lpstr>
      <vt:lpstr>Thanks!</vt:lpstr>
    </vt:vector>
  </TitlesOfParts>
  <Company>Clackamas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Jason Kovac</cp:lastModifiedBy>
  <cp:revision>92</cp:revision>
  <cp:lastPrinted>2015-07-23T19:36:20Z</cp:lastPrinted>
  <dcterms:created xsi:type="dcterms:W3CDTF">2015-07-20T21:46:48Z</dcterms:created>
  <dcterms:modified xsi:type="dcterms:W3CDTF">2019-10-03T18:29:09Z</dcterms:modified>
</cp:coreProperties>
</file>